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t>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Análisis de regresión 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646303"/>
          </a:xfrm>
        </p:spPr>
        <p:txBody>
          <a:bodyPr>
            <a:normAutofit/>
          </a:bodyPr>
          <a:lstStyle/>
          <a:p>
            <a:r>
              <a:rPr lang="es-MX" dirty="0"/>
              <a:t>Equipo sin “X”</a:t>
            </a:r>
          </a:p>
          <a:p>
            <a:r>
              <a:rPr lang="es-MX" dirty="0"/>
              <a:t>Jose Luis Sanchez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5872480"/>
            <a:ext cx="8534400" cy="680719"/>
          </a:xfrm>
        </p:spPr>
        <p:txBody>
          <a:bodyPr/>
          <a:lstStyle/>
          <a:p>
            <a:r>
              <a:rPr lang="es-MX" dirty="0"/>
              <a:t>PROBLEMA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528322"/>
            <a:ext cx="8534400" cy="3291838"/>
          </a:xfrm>
        </p:spPr>
        <p:txBody>
          <a:bodyPr/>
          <a:lstStyle/>
          <a:p>
            <a:pPr marL="0" indent="0">
              <a:lnSpc>
                <a:spcPct val="114000"/>
              </a:lnSpc>
              <a:spcAft>
                <a:spcPts val="1000"/>
              </a:spcAft>
              <a:buNone/>
            </a:pPr>
            <a:r>
              <a:rPr lang="es-MX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PROBLEMA</a:t>
            </a:r>
            <a:endParaRPr lang="es-MX" sz="12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4000"/>
              </a:lnSpc>
              <a:spcAft>
                <a:spcPts val="1000"/>
              </a:spcAft>
            </a:pPr>
            <a:r>
              <a:rPr lang="es-MX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Como parte del análisis del problema de ausentismo, se decide investigar la relación entre edad del empleado y días que faltó a laborar en el año.</a:t>
            </a:r>
          </a:p>
          <a:p>
            <a:pPr>
              <a:lnSpc>
                <a:spcPct val="114000"/>
              </a:lnSpc>
              <a:spcAft>
                <a:spcPts val="1000"/>
              </a:spcAft>
            </a:pPr>
            <a:endParaRPr lang="es-MX" sz="18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46697" y="2136432"/>
          <a:ext cx="3022232" cy="37362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31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3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Empleado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Edad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Faltas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Empleado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Edad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Faltas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6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38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7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19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39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2130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20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32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5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40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>
                          <a:effectLst/>
                        </a:rPr>
                        <a:t>31</a:t>
                      </a:r>
                      <a:endParaRPr lang="es-ES" sz="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  <a:spcAft>
                          <a:spcPts val="1000"/>
                        </a:spcAft>
                      </a:pPr>
                      <a:r>
                        <a:rPr lang="es-ES" sz="700" dirty="0">
                          <a:effectLst/>
                        </a:rPr>
                        <a:t>6</a:t>
                      </a:r>
                      <a:endParaRPr lang="es-ES" sz="7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445" marR="43445" marT="28963" marB="28963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0880" y="5994718"/>
            <a:ext cx="7094538" cy="314325"/>
          </a:xfrm>
        </p:spPr>
        <p:txBody>
          <a:bodyPr>
            <a:normAutofit fontScale="90000"/>
          </a:bodyPr>
          <a:lstStyle/>
          <a:p>
            <a:r>
              <a:rPr lang="es-MX" dirty="0"/>
              <a:t>CONCLUSIONES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2960" y="274637"/>
            <a:ext cx="8534400" cy="5287962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14000"/>
              </a:lnSpc>
              <a:spcAft>
                <a:spcPts val="1000"/>
              </a:spcAft>
            </a:pPr>
            <a:endParaRPr lang="es-MX" sz="18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a) En este problema ¿cuál variable se puede ver como independiente y cuál como dependiente?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R= Variable independiente edad, variable dependiente faltas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 Mediante un diagrama de dispersión analice la relación entre estas dos variables.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R= De acuerdo con la gráfica podemos observar que hay una pendiente negativa en relación con la edad y el ausentismo, es decir, a mayor edad menor el número de faltas. (Correlación Negativa)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¿Qué tipo de relación observa y cuales son algunos hechos especiales?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R= Que son inversamente proporcionales a simple vista, que existen datos muy fuera de la línea de ajuste que se podrían considerar no significativos.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Haga un análisis de regresión (ajuste una línea recta a estos datos, aplique pruebas de hipótesis, verifique residuales).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R= X es significativa puesto que el P-</a:t>
            </a:r>
            <a:r>
              <a:rPr lang="es-MX" sz="3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Value</a:t>
            </a: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es diferente de cero, sin embargo se acerca mucho y al presentar una correlación R de 42.89% se interpreta que la relación no es lo suficientemente estrecha entre ambas variables.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d) ¿La calidad del ajuste es satisfactoria? Argumente.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R= Confiabilidad del modelo matemático, ya que R </a:t>
            </a:r>
            <a:r>
              <a:rPr lang="es-MX" sz="3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square</a:t>
            </a: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 aleja de 1 (tiende a cero), el modelo lineal matemático no explica correctamente el comportamiento (18.40%) por lo que la edad y las faltas parecen </a:t>
            </a:r>
            <a:r>
              <a:rPr lang="es-MX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tener una </a:t>
            </a:r>
            <a:r>
              <a:rPr lang="es-MX" sz="36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correlación débil.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None/>
            </a:pPr>
            <a:r>
              <a:rPr lang="es-MX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e) ¿Cuál es el error estándar de estimación?</a:t>
            </a:r>
            <a:endParaRPr lang="es-MX" sz="3600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28600" indent="2286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3600" dirty="0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R= La desviación típica de los residuos. Se establece que existe una desviación de +/- 2.22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</TotalTime>
  <Words>444</Words>
  <Application>Microsoft Office PowerPoint</Application>
  <PresentationFormat>Widescreen</PresentationFormat>
  <Paragraphs>146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Trebuchet MS</vt:lpstr>
      <vt:lpstr>Wingdings 3</vt:lpstr>
      <vt:lpstr>Facet</vt:lpstr>
      <vt:lpstr>Análisis de regresión </vt:lpstr>
      <vt:lpstr>PROBLEMA</vt:lpstr>
      <vt:lpstr>CONCLUSIONES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Análisis de regresión</dc:title>
  <dc:creator>Edgar Rangel</dc:creator>
  <cp:lastModifiedBy>Jose Luis Sanchez Ferrusca</cp:lastModifiedBy>
  <cp:revision>4</cp:revision>
  <dcterms:created xsi:type="dcterms:W3CDTF">2020-10-03T14:55:00Z</dcterms:created>
  <dcterms:modified xsi:type="dcterms:W3CDTF">2021-01-24T19:42:32Z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